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147375151" r:id="rId3"/>
    <p:sldId id="2147375152" r:id="rId4"/>
    <p:sldId id="275" r:id="rId5"/>
    <p:sldId id="2147375140" r:id="rId6"/>
    <p:sldId id="260" r:id="rId7"/>
    <p:sldId id="2147375143" r:id="rId8"/>
    <p:sldId id="268" r:id="rId9"/>
    <p:sldId id="2147375144" r:id="rId10"/>
    <p:sldId id="2147375146" r:id="rId11"/>
    <p:sldId id="2147375145" r:id="rId12"/>
    <p:sldId id="2147375147" r:id="rId13"/>
    <p:sldId id="2147375149" r:id="rId14"/>
    <p:sldId id="2147375148" r:id="rId15"/>
    <p:sldId id="2147375150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6F73F-A4FC-4E23-A385-ED2C63F966A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1EF5-E08A-4830-A2A9-3CF4C2BB1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3CF3-BB24-5AD0-DEC3-AA43265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1572D-7C93-E416-B917-BCE1D2DC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5F5-0A09-76D2-8836-0B1843D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03F-B622-22A2-78AD-BE0D306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3F11-645F-5314-05E7-4AFE391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A3E-0F0C-7130-1F45-E2BBA923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BD96-9BE0-C1AF-88CE-BB3AF4A8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C026-C095-D0F3-C91E-77468C0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04A8-3545-110D-93E3-C380F06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09D-7993-567F-6B26-51B71A1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548A8-3D35-9030-D5C7-AAF03CF1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4CFA-F287-5E14-EE42-7D4ECA08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02E-FD53-66B9-7B83-11986B0B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9D32-2F83-5E7A-1F65-0F8A77F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C282-89AB-5C59-55CF-6FE7A88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E427-2761-7647-66B6-7F4E74DC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F96A-10C1-CBD5-B0D6-F29E700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A98A-DC52-A88D-7519-69C77A99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A4C-2B8F-D279-48E6-DA9490C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437-B5DD-421D-0A24-E79B5FA7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DDA-D3CB-6929-94A8-73F4659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BC60-ECFC-89D5-0092-50864350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9439-CF0E-05E2-E38F-1881437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AE0-6CBD-B555-3707-0764B528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CD48-8E05-8674-497B-A1DA9AFE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BD1-81A1-AD1D-A9E4-987A1F9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6F72-B350-7066-B093-8389D20A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73F9-0172-43BF-CD6E-097B4C9E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FD263-99CB-B561-2735-ECEA245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E272-9216-4694-33A2-0E6C9D46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B9D1-9D0A-B898-116C-F7433867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A5B5-EF80-00C1-EC4E-E686AEF6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A94E-33D9-EE6E-6A94-861FD9B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1644-97C0-05B7-6F48-D138E8F2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E4A50-0482-0D90-3EDB-568411EA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47E1-A007-A0EA-C70A-DC13488D3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A191D-2AAD-8DBB-6B4D-C2177924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0F67-0FAE-4918-6F5F-8BFF99F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08618-13F6-E6B6-0AF9-D9F6FE0D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23E-A8E4-8273-5428-20E4C6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40898-22A6-201C-510B-47D415F3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EF12-E838-33E2-3333-C197E9A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201D-0ADE-D15C-D4A4-DF142E46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3F88-8A42-3BF7-9E71-E141279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FD3B-FA21-2BBD-B7A2-333E32D4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CC26-F373-A28F-CBC8-997FEE4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6A8-5C13-DB09-15D3-DBE35C14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A4A-1FCE-79D9-1661-3F7465F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D44CF-F08C-A2E7-B07F-A7EF261A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BB13-2E58-FBD9-9E40-399DF94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92E8-1EC0-1B75-5CC8-7D6A394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6414-E160-D10A-118B-0FF81D4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9F94-6440-2A8A-0E4C-FE1B0A1D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FB212-6C41-6226-9CE2-3DEB0100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A32-445F-4423-F8C3-88C17DF8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DAFA-6E12-002D-36BB-685028C0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A783-B37A-E4BD-F1E4-E391E0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C902B-4742-C104-7696-01061E33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D6EA-19A1-6209-0D36-83D88C39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D2FB0-5EB3-EEB0-9D12-EE43E67E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7F6D-00DE-384C-F056-172C81587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A9A-D200-4ACF-955A-0A288F48637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43D5-4397-18B0-B2C8-DBBD5B8E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9B73B-0D45-FDCB-4134-825B3F01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posit-conf-2023/r-pharma" TargetMode="External"/><Relationship Id="rId4" Type="http://schemas.openxmlformats.org/officeDocument/2006/relationships/hyperlink" Target="https://rstudio.cloud/spaces/29168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A512EC-FA29-BB6C-43DB-19B94ED7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7CDD56E5-7702-7FDB-40D4-2FD1BD80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0" y="4633408"/>
            <a:ext cx="1915389" cy="191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61F30-156A-1BE5-D2AB-25220E570532}"/>
              </a:ext>
            </a:extLst>
          </p:cNvPr>
          <p:cNvSpPr txBox="1"/>
          <p:nvPr/>
        </p:nvSpPr>
        <p:spPr>
          <a:xfrm>
            <a:off x="6096000" y="6425209"/>
            <a:ext cx="6096000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bIns="0" anchor="b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    Password: conf2023</a:t>
            </a:r>
          </a:p>
        </p:txBody>
      </p:sp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1232909"/>
            <a:ext cx="6708808" cy="335834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260044" y="2450414"/>
            <a:ext cx="5969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 Window/Source</a:t>
            </a:r>
          </a:p>
        </p:txBody>
      </p:sp>
    </p:spTree>
    <p:extLst>
      <p:ext uri="{BB962C8B-B14F-4D97-AF65-F5344CB8AC3E}">
        <p14:creationId xmlns:p14="http://schemas.microsoft.com/office/powerpoint/2010/main" val="190133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4591251"/>
            <a:ext cx="6708808" cy="226674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1775811" y="5262960"/>
            <a:ext cx="2422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80357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919396" y="5670284"/>
            <a:ext cx="2704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6957753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852071" y="5670284"/>
            <a:ext cx="2838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276408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8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759898" y="5670284"/>
            <a:ext cx="3023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880466" y="3253739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5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625244" y="1224598"/>
            <a:ext cx="5566756" cy="191761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640253" y="1871367"/>
            <a:ext cx="379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3973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679B3B-2F54-D462-E166-1CF02CC6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54647"/>
              </p:ext>
            </p:extLst>
          </p:nvPr>
        </p:nvGraphicFramePr>
        <p:xfrm>
          <a:off x="2953789" y="1147156"/>
          <a:ext cx="6284422" cy="51296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2211">
                  <a:extLst>
                    <a:ext uri="{9D8B030D-6E8A-4147-A177-3AD203B41FA5}">
                      <a16:colId xmlns:a16="http://schemas.microsoft.com/office/drawing/2014/main" val="1241666205"/>
                    </a:ext>
                  </a:extLst>
                </a:gridCol>
                <a:gridCol w="3142211">
                  <a:extLst>
                    <a:ext uri="{9D8B030D-6E8A-4147-A177-3AD203B41FA5}">
                      <a16:colId xmlns:a16="http://schemas.microsoft.com/office/drawing/2014/main" val="4150814846"/>
                    </a:ext>
                  </a:extLst>
                </a:gridCol>
              </a:tblGrid>
              <a:tr h="60161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Activity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30777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09:00 – 09:10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Introduction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2441753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09:10 - 10:30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1 - </a:t>
                      </a:r>
                      <a:r>
                        <a:rPr lang="en-US" dirty="0" err="1">
                          <a:effectLst/>
                        </a:rPr>
                        <a:t>ADaM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496850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10:30</a:t>
                      </a:r>
                      <a:r>
                        <a:rPr lang="en-US" dirty="0">
                          <a:effectLst/>
                        </a:rPr>
                        <a:t> - 11:00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7770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11:00 - 12:30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2 – ARDs and Displays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928500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12:30 - 13:30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Lunch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7188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13:30 - 15:00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3 - teal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756501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15:00 - 15:30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64316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15:30 - 17:00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4 - Contributing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196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62B1-6FD8-3EA7-04D4-6B96A222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0AF76-D8CC-AB32-22CC-EE0C7E84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gender-neutral bathrooms located are among the Grand Suite Bathrooms.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two meditation/prayer rooms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Grand Suite 2A and Grand Suite 2B	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Open Sunday - Tuesday 7:30 a.m. - 7:00 p.m., Wednesday 8:00 a.m. - 6:00 p.m.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lactation room is located in Grand Suite 1.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Sunday - Tuesday 7:30 a.m. - 7:00 p.m., Wednesday 8:00 a.m. - 6:00 p.m.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endParaRPr lang="en-US" sz="3200" dirty="0">
              <a:latin typeface="Calibri" panose="020F0502020204030204" pitchFamily="34" charset="0"/>
            </a:endParaRPr>
          </a:p>
          <a:p>
            <a:pPr lvl="1"/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770D7-2012-A8CF-6807-2E57A06F9E06}"/>
              </a:ext>
            </a:extLst>
          </p:cNvPr>
          <p:cNvSpPr txBox="1"/>
          <p:nvPr/>
        </p:nvSpPr>
        <p:spPr>
          <a:xfrm>
            <a:off x="7207135" y="506768"/>
            <a:ext cx="3792680" cy="10556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err="1"/>
              <a:t>WiFi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</a:t>
            </a:r>
          </a:p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Password: conf2023</a:t>
            </a:r>
          </a:p>
        </p:txBody>
      </p:sp>
    </p:spTree>
    <p:extLst>
      <p:ext uri="{BB962C8B-B14F-4D97-AF65-F5344CB8AC3E}">
        <p14:creationId xmlns:p14="http://schemas.microsoft.com/office/powerpoint/2010/main" val="233284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9188-3338-0060-F1CC-55183825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0658-5637-A39E-6F52-6EC8A271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who do not wish to be photographed have red lanyards; please note everyone's lanyard colors before taking a photo and respect their choices.</a:t>
            </a:r>
          </a:p>
          <a:p>
            <a:endParaRPr lang="en-US" dirty="0"/>
          </a:p>
          <a:p>
            <a:r>
              <a:rPr lang="en-US" dirty="0"/>
              <a:t>The Code of Conduct and COVID policies can be found at: </a:t>
            </a:r>
            <a:r>
              <a:rPr lang="en-US" b="1" dirty="0"/>
              <a:t>https://posit.co/code-of-conduct/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Please review them carefully. </a:t>
            </a:r>
          </a:p>
          <a:p>
            <a:pPr lvl="1"/>
            <a:r>
              <a:rPr lang="en-US" dirty="0"/>
              <a:t>You can report Code of Conduct violations in person, by email, or by phone. Please see the policy linked above for contact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Learn about R packages to support Clinical Reporting in R 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ADaM</a:t>
            </a:r>
            <a:r>
              <a:rPr lang="en-US" dirty="0"/>
              <a:t> datasets,</a:t>
            </a:r>
          </a:p>
          <a:p>
            <a:pPr lvl="1"/>
            <a:r>
              <a:rPr lang="en-US" dirty="0"/>
              <a:t>Prepare ARD’s and Displays</a:t>
            </a:r>
          </a:p>
          <a:p>
            <a:pPr lvl="1"/>
            <a:r>
              <a:rPr lang="en-US" dirty="0"/>
              <a:t>Interactive shiny apps</a:t>
            </a:r>
          </a:p>
          <a:p>
            <a:pPr lvl="1"/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r>
              <a:rPr lang="en-GB" dirty="0"/>
              <a:t>How to contribute back to the </a:t>
            </a:r>
            <a:r>
              <a:rPr lang="en-GB" dirty="0" err="1"/>
              <a:t>Pharmaverse</a:t>
            </a:r>
            <a:r>
              <a:rPr lang="en-GB" dirty="0"/>
              <a:t>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13 September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</a:t>
            </a:r>
          </a:p>
          <a:p>
            <a:endParaRPr lang="en-US" dirty="0"/>
          </a:p>
          <a:p>
            <a:r>
              <a:rPr lang="en-US" dirty="0"/>
              <a:t>Be respectful to each other and yourself</a:t>
            </a:r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0388" cy="4351338"/>
          </a:xfrm>
        </p:spPr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13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64063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Pawel Rucki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26337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268705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166615" y="1962177"/>
            <a:ext cx="2200003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0F672-63D5-33E4-C029-8139150E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14" y="2553286"/>
            <a:ext cx="190324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026" name="Picture 2" descr="Profile photo of Thomas Neitmann">
            <a:extLst>
              <a:ext uri="{FF2B5EF4-FFF2-40B4-BE49-F238E27FC236}">
                <a16:creationId xmlns:a16="http://schemas.microsoft.com/office/drawing/2014/main" id="{875E115D-1317-E98E-84D5-AE00E5934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8071"/>
          <a:stretch/>
        </p:blipFill>
        <p:spPr bwMode="auto">
          <a:xfrm>
            <a:off x="4776696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Meet the people around you!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13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58C2E-A42B-177B-E618-A373EBEA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688"/>
            <a:ext cx="12192000" cy="2746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532658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4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course, all content from this workshop will be available on </a:t>
            </a:r>
            <a:r>
              <a:rPr lang="en-GB" dirty="0">
                <a:hlinkClick r:id="rId5"/>
              </a:rPr>
              <a:t>GitHub</a:t>
            </a:r>
            <a:r>
              <a:rPr lang="en-GB" dirty="0"/>
              <a:t> </a:t>
            </a:r>
            <a:r>
              <a:rPr lang="en-GB" sz="1400" dirty="0"/>
              <a:t>(</a:t>
            </a:r>
            <a:r>
              <a:rPr lang="en-US" sz="1400" dirty="0">
                <a:latin typeface="Arial"/>
                <a:cs typeface="Arial"/>
              </a:rPr>
              <a:t>https://github.com/posit-conf-2023/r-pharma</a:t>
            </a:r>
            <a:r>
              <a:rPr lang="en-GB" sz="1400" dirty="0">
                <a:cs typeface="Calibri"/>
              </a:rPr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392</Words>
  <Application>Microsoft Office PowerPoint</Application>
  <PresentationFormat>Widescreen</PresentationFormat>
  <Paragraphs>91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Information</vt:lpstr>
      <vt:lpstr>Conduct</vt:lpstr>
      <vt:lpstr>What to expect from this workshop</vt:lpstr>
      <vt:lpstr>Workshop Expectations</vt:lpstr>
      <vt:lpstr>Workshop Instructors</vt:lpstr>
      <vt:lpstr>Who are you?! </vt:lpstr>
      <vt:lpstr>Our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Leveraging and Contributing to The Pharmaverse for Clinical Trial Reporting in R</dc:title>
  <dc:creator>Ellis Hughes</dc:creator>
  <cp:lastModifiedBy>Ellis Hughes</cp:lastModifiedBy>
  <cp:revision>11</cp:revision>
  <dcterms:created xsi:type="dcterms:W3CDTF">2023-09-07T21:22:36Z</dcterms:created>
  <dcterms:modified xsi:type="dcterms:W3CDTF">2023-09-13T21:19:06Z</dcterms:modified>
</cp:coreProperties>
</file>